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7" r:id="rId4"/>
    <p:sldId id="268" r:id="rId5"/>
    <p:sldId id="269" r:id="rId6"/>
    <p:sldId id="270" r:id="rId7"/>
    <p:sldId id="271" r:id="rId8"/>
    <p:sldId id="272" r:id="rId9"/>
    <p:sldId id="273" r:id="rId10"/>
    <p:sldId id="274" r:id="rId11"/>
    <p:sldId id="275" r:id="rId12"/>
    <p:sldId id="276" r:id="rId13"/>
    <p:sldId id="277" r:id="rId14"/>
    <p:sldId id="278" r:id="rId15"/>
    <p:sldId id="279" r:id="rId16"/>
    <p:sldId id="280" r:id="rId17"/>
    <p:sldId id="281" r:id="rId18"/>
    <p:sldId id="282" r:id="rId19"/>
    <p:sldId id="266" r:id="rId20"/>
    <p:sldId id="258" r:id="rId21"/>
    <p:sldId id="259" r:id="rId22"/>
    <p:sldId id="260" r:id="rId23"/>
    <p:sldId id="261" r:id="rId24"/>
    <p:sldId id="262" r:id="rId25"/>
    <p:sldId id="263" r:id="rId26"/>
    <p:sldId id="264" r:id="rId27"/>
    <p:sldId id="265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887"/>
    <p:restoredTop sz="94697"/>
  </p:normalViewPr>
  <p:slideViewPr>
    <p:cSldViewPr snapToGrid="0" snapToObjects="1">
      <p:cViewPr varScale="1">
        <p:scale>
          <a:sx n="98" d="100"/>
          <a:sy n="98" d="100"/>
        </p:scale>
        <p:origin x="192" y="4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13F7F3-C930-DF46-97F1-57D5D5EF8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09EA31-A4E2-EE42-B0CD-EE4E5C36FF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B52AA0-F39D-9B47-9596-018F2290C6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36D98-7EA0-8C42-87B2-1920F26A3835}" type="datetimeFigureOut">
              <a:rPr lang="en-US" smtClean="0"/>
              <a:t>12/23/18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194377-C76E-7E4D-9516-458CA720C3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35164D-77B4-5840-87C8-ED8AF1D2C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7D452-3098-F244-BDC1-961128A6C6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2219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826C78-BE41-E04C-8C4B-2AD7DD02F1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A3D053B-17D1-B84E-923E-74410A6742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D7A1BB-A834-2F44-AE57-EE29CED2E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36D98-7EA0-8C42-87B2-1920F26A3835}" type="datetimeFigureOut">
              <a:rPr lang="en-US" smtClean="0"/>
              <a:t>12/23/18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5A4E17-724F-7D4C-8B70-2F1C80626F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93A375-E4E8-5745-AAFC-EBA2D68A72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7D452-3098-F244-BDC1-961128A6C6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6677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7AD0A30-20B8-AB48-9107-53C14BAFA21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714197-CBA7-694F-9257-AA87656941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3E3A57-A456-E144-819E-84E1A85C9B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36D98-7EA0-8C42-87B2-1920F26A3835}" type="datetimeFigureOut">
              <a:rPr lang="en-US" smtClean="0"/>
              <a:t>12/23/18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BB933F-1FF9-834E-BAF7-1D3EE2C1EB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CCF03E-36E9-034E-8ABD-37FD971D58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7D452-3098-F244-BDC1-961128A6C6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3828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084CDB-B689-A544-94B2-C21ED9216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B71FC9-956D-C94C-82F2-FD4B4F9F55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5A096A-9D83-5542-A0AF-486F4646D4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36D98-7EA0-8C42-87B2-1920F26A3835}" type="datetimeFigureOut">
              <a:rPr lang="en-US" smtClean="0"/>
              <a:t>12/23/18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B2AEC7-231B-4541-BA31-BEA4F8CCBA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276F2B-3237-8843-A070-19DE4716E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7D452-3098-F244-BDC1-961128A6C6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6008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A686CE-E7A0-4E48-9A6D-C605079B8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CAE1AE-659E-B345-B380-1F1162C3E4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144793-5997-9B4A-9A13-6DE3DD9D42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36D98-7EA0-8C42-87B2-1920F26A3835}" type="datetimeFigureOut">
              <a:rPr lang="en-US" smtClean="0"/>
              <a:t>12/23/18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77ED14-C8CB-BB4A-B7F8-5A1CAFC0BE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04F303-EFA2-5C40-8AD1-928890FEF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7D452-3098-F244-BDC1-961128A6C6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1134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12E62-B096-484B-8513-1427A6E05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E38D18-3576-914F-97FA-7274F2EDAF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738CC2-F72E-9747-933C-38671B239C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01B926-53BD-CA46-A953-3345A5E4F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36D98-7EA0-8C42-87B2-1920F26A3835}" type="datetimeFigureOut">
              <a:rPr lang="en-US" smtClean="0"/>
              <a:t>12/23/18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2E86B7-A70F-DC43-AEE4-FD157D7632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756C80-CBB9-3546-B715-C57A92C190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7D452-3098-F244-BDC1-961128A6C6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7473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74053B-A076-B844-B4F3-8899300D67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DBE2DA-6A57-EC43-82D3-C16A93A6A5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00BA7F-0004-F34C-8BB4-08A04A40DE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A7FF807-B3FF-FF4F-AE79-DE502AF6A8E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639E359-6794-3A48-AFF8-836D85CA65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707B3F1-5C68-DA44-93A6-05C5A4CCD6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36D98-7EA0-8C42-87B2-1920F26A3835}" type="datetimeFigureOut">
              <a:rPr lang="en-US" smtClean="0"/>
              <a:t>12/23/18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75C972C-5237-5740-B967-AA36906C3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D16907D-33D4-764B-A058-D2AF7CC0A9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7D452-3098-F244-BDC1-961128A6C6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4178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269786-7A8D-C845-BBAE-7AE548EAB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26C15C8-8A7B-DE44-8FFC-48495C8668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36D98-7EA0-8C42-87B2-1920F26A3835}" type="datetimeFigureOut">
              <a:rPr lang="en-US" smtClean="0"/>
              <a:t>12/23/18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E09302-857F-BD4C-860F-3D750DAE94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F32CEF-F6ED-E048-AEFC-49129C8D5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7D452-3098-F244-BDC1-961128A6C6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854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363753B-1764-994D-9E83-0E4E8F6CB1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36D98-7EA0-8C42-87B2-1920F26A3835}" type="datetimeFigureOut">
              <a:rPr lang="en-US" smtClean="0"/>
              <a:t>12/23/18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88F79B8-903E-5D4E-A49C-A654BD6D69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2E73FE-1610-2C44-97C6-446EE90B3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7D452-3098-F244-BDC1-961128A6C6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8958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7B433E-DC2D-E846-80F1-2C1D0B1BA4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1D8993-5F00-6D48-B735-D842D1C086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81F3B2-5524-F348-BF38-7BC0BAADFD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441145-18BF-F747-8DB5-056BCC6E2F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36D98-7EA0-8C42-87B2-1920F26A3835}" type="datetimeFigureOut">
              <a:rPr lang="en-US" smtClean="0"/>
              <a:t>12/23/18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320191-09D3-C848-8151-314254F125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4A9AF5-DA46-214C-9F70-D7CD55276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7D452-3098-F244-BDC1-961128A6C6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2522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C2925-77E5-1344-AD3E-550B16ECD4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CDD2CD9-AE03-AE42-9768-94C0FF52A5C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C9B621-C7D1-244B-94A1-590476991F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099192-A77B-794B-9319-4B8E3F1785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36D98-7EA0-8C42-87B2-1920F26A3835}" type="datetimeFigureOut">
              <a:rPr lang="en-US" smtClean="0"/>
              <a:t>12/23/18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B9F88E-969D-0648-9608-20DB97989B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51418A-21A4-F64E-8494-3AB805781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7D452-3098-F244-BDC1-961128A6C6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2132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05BE4EC-AD84-2546-8199-7F49796CE4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308F7A-201C-8B44-BE35-07A37A3C46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65AB78-74C0-074D-9A68-0D73105D527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D36D98-7EA0-8C42-87B2-1920F26A3835}" type="datetimeFigureOut">
              <a:rPr lang="en-US" smtClean="0"/>
              <a:t>12/23/18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E802AF-1854-E740-A9F9-F09806C14A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1480FF-A88B-9144-976F-3CD783E122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A7D452-3098-F244-BDC1-961128A6C6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0513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D0A7DF-9287-F441-A7FA-5C498E2956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7963"/>
            <a:ext cx="9144000" cy="891494"/>
          </a:xfrm>
        </p:spPr>
        <p:txBody>
          <a:bodyPr>
            <a:normAutofit fontScale="90000"/>
          </a:bodyPr>
          <a:lstStyle/>
          <a:p>
            <a:r>
              <a:rPr lang="en-US" b="1" u="sng" dirty="0"/>
              <a:t>COMPLETE RTOS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BB3A2F-6DEA-BE43-8E05-FDCF399228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564" y="124883"/>
            <a:ext cx="1073150" cy="10576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7BB718F-E653-5846-88D4-29F7F8051A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7967" y="1502230"/>
            <a:ext cx="2256065" cy="2754085"/>
          </a:xfrm>
          <a:prstGeom prst="rect">
            <a:avLst/>
          </a:prstGeom>
          <a:ln w="31750">
            <a:solidFill>
              <a:schemeClr val="tx1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53F0F3C-FFA8-A745-9667-E462023B8AB2}"/>
              </a:ext>
            </a:extLst>
          </p:cNvPr>
          <p:cNvSpPr/>
          <p:nvPr/>
        </p:nvSpPr>
        <p:spPr>
          <a:xfrm>
            <a:off x="4455105" y="4502221"/>
            <a:ext cx="3281796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Author: Prashanth Rajasekar</a:t>
            </a:r>
          </a:p>
          <a:p>
            <a:pPr algn="ctr"/>
            <a:r>
              <a:rPr 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Embedded Software Engineer</a:t>
            </a:r>
          </a:p>
          <a:p>
            <a:pPr algn="ctr"/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Intern</a:t>
            </a:r>
            <a:r>
              <a:rPr 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@ CTI One Corporation</a:t>
            </a:r>
          </a:p>
        </p:txBody>
      </p:sp>
    </p:spTree>
    <p:extLst>
      <p:ext uri="{BB962C8B-B14F-4D97-AF65-F5344CB8AC3E}">
        <p14:creationId xmlns:p14="http://schemas.microsoft.com/office/powerpoint/2010/main" val="9565150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D0A7DF-9287-F441-A7FA-5C498E2956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7963"/>
            <a:ext cx="9144000" cy="891494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ROAD MAP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BB3A2F-6DEA-BE43-8E05-FDCF399228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564" y="124883"/>
            <a:ext cx="1073150" cy="1057653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0344EA9-657D-2A4D-8C98-F468A0F501FA}"/>
              </a:ext>
            </a:extLst>
          </p:cNvPr>
          <p:cNvCxnSpPr/>
          <p:nvPr/>
        </p:nvCxnSpPr>
        <p:spPr>
          <a:xfrm>
            <a:off x="347240" y="1261640"/>
            <a:ext cx="11308465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D8998AF-C72C-3349-AD11-118A1F3B016D}"/>
              </a:ext>
            </a:extLst>
          </p:cNvPr>
          <p:cNvCxnSpPr/>
          <p:nvPr/>
        </p:nvCxnSpPr>
        <p:spPr>
          <a:xfrm>
            <a:off x="349171" y="6460605"/>
            <a:ext cx="11308465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3492D3B-91E3-414E-9446-9AEDB7706079}"/>
              </a:ext>
            </a:extLst>
          </p:cNvPr>
          <p:cNvCxnSpPr/>
          <p:nvPr/>
        </p:nvCxnSpPr>
        <p:spPr>
          <a:xfrm>
            <a:off x="349171" y="1261640"/>
            <a:ext cx="0" cy="519896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218284F-44A0-0543-A4C9-1C0BF4E6AC6F}"/>
              </a:ext>
            </a:extLst>
          </p:cNvPr>
          <p:cNvCxnSpPr/>
          <p:nvPr/>
        </p:nvCxnSpPr>
        <p:spPr>
          <a:xfrm>
            <a:off x="11647991" y="1261640"/>
            <a:ext cx="0" cy="519896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8524D633-EBF2-AD49-8759-327AE54199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768" y="1357081"/>
            <a:ext cx="11105798" cy="5024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940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D0A7DF-9287-F441-A7FA-5C498E2956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7963"/>
            <a:ext cx="9144000" cy="891494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ROAD MAP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BB3A2F-6DEA-BE43-8E05-FDCF399228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564" y="124883"/>
            <a:ext cx="1073150" cy="1057653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0344EA9-657D-2A4D-8C98-F468A0F501FA}"/>
              </a:ext>
            </a:extLst>
          </p:cNvPr>
          <p:cNvCxnSpPr/>
          <p:nvPr/>
        </p:nvCxnSpPr>
        <p:spPr>
          <a:xfrm>
            <a:off x="347240" y="1261640"/>
            <a:ext cx="11308465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D8998AF-C72C-3349-AD11-118A1F3B016D}"/>
              </a:ext>
            </a:extLst>
          </p:cNvPr>
          <p:cNvCxnSpPr/>
          <p:nvPr/>
        </p:nvCxnSpPr>
        <p:spPr>
          <a:xfrm>
            <a:off x="349171" y="6460605"/>
            <a:ext cx="11308465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3492D3B-91E3-414E-9446-9AEDB7706079}"/>
              </a:ext>
            </a:extLst>
          </p:cNvPr>
          <p:cNvCxnSpPr/>
          <p:nvPr/>
        </p:nvCxnSpPr>
        <p:spPr>
          <a:xfrm>
            <a:off x="349171" y="1261640"/>
            <a:ext cx="0" cy="519896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218284F-44A0-0543-A4C9-1C0BF4E6AC6F}"/>
              </a:ext>
            </a:extLst>
          </p:cNvPr>
          <p:cNvCxnSpPr/>
          <p:nvPr/>
        </p:nvCxnSpPr>
        <p:spPr>
          <a:xfrm>
            <a:off x="11647991" y="1261640"/>
            <a:ext cx="0" cy="519896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EAFD3FA8-6A36-3F44-BA73-87CB8964AB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008" y="1344719"/>
            <a:ext cx="10745474" cy="5036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4798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D0A7DF-9287-F441-A7FA-5C498E2956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7963"/>
            <a:ext cx="9144000" cy="891494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ROAD MAP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BB3A2F-6DEA-BE43-8E05-FDCF399228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564" y="124883"/>
            <a:ext cx="1073150" cy="1057653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0344EA9-657D-2A4D-8C98-F468A0F501FA}"/>
              </a:ext>
            </a:extLst>
          </p:cNvPr>
          <p:cNvCxnSpPr/>
          <p:nvPr/>
        </p:nvCxnSpPr>
        <p:spPr>
          <a:xfrm>
            <a:off x="347240" y="1261640"/>
            <a:ext cx="11308465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D8998AF-C72C-3349-AD11-118A1F3B016D}"/>
              </a:ext>
            </a:extLst>
          </p:cNvPr>
          <p:cNvCxnSpPr/>
          <p:nvPr/>
        </p:nvCxnSpPr>
        <p:spPr>
          <a:xfrm>
            <a:off x="349171" y="6460605"/>
            <a:ext cx="11308465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3492D3B-91E3-414E-9446-9AEDB7706079}"/>
              </a:ext>
            </a:extLst>
          </p:cNvPr>
          <p:cNvCxnSpPr/>
          <p:nvPr/>
        </p:nvCxnSpPr>
        <p:spPr>
          <a:xfrm>
            <a:off x="349171" y="1261640"/>
            <a:ext cx="0" cy="519896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218284F-44A0-0543-A4C9-1C0BF4E6AC6F}"/>
              </a:ext>
            </a:extLst>
          </p:cNvPr>
          <p:cNvCxnSpPr/>
          <p:nvPr/>
        </p:nvCxnSpPr>
        <p:spPr>
          <a:xfrm>
            <a:off x="11647991" y="1261640"/>
            <a:ext cx="0" cy="519896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2FADCE16-8153-5E4F-97E3-C53B998259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008" y="1391879"/>
            <a:ext cx="10846798" cy="4859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0232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D0A7DF-9287-F441-A7FA-5C498E2956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7963"/>
            <a:ext cx="9144000" cy="891494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ROAD MAP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BB3A2F-6DEA-BE43-8E05-FDCF399228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564" y="124883"/>
            <a:ext cx="1073150" cy="1057653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0344EA9-657D-2A4D-8C98-F468A0F501FA}"/>
              </a:ext>
            </a:extLst>
          </p:cNvPr>
          <p:cNvCxnSpPr/>
          <p:nvPr/>
        </p:nvCxnSpPr>
        <p:spPr>
          <a:xfrm>
            <a:off x="347240" y="1261640"/>
            <a:ext cx="11308465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D8998AF-C72C-3349-AD11-118A1F3B016D}"/>
              </a:ext>
            </a:extLst>
          </p:cNvPr>
          <p:cNvCxnSpPr/>
          <p:nvPr/>
        </p:nvCxnSpPr>
        <p:spPr>
          <a:xfrm>
            <a:off x="349171" y="6460605"/>
            <a:ext cx="11308465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3492D3B-91E3-414E-9446-9AEDB7706079}"/>
              </a:ext>
            </a:extLst>
          </p:cNvPr>
          <p:cNvCxnSpPr/>
          <p:nvPr/>
        </p:nvCxnSpPr>
        <p:spPr>
          <a:xfrm>
            <a:off x="349171" y="1261640"/>
            <a:ext cx="0" cy="519896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218284F-44A0-0543-A4C9-1C0BF4E6AC6F}"/>
              </a:ext>
            </a:extLst>
          </p:cNvPr>
          <p:cNvCxnSpPr/>
          <p:nvPr/>
        </p:nvCxnSpPr>
        <p:spPr>
          <a:xfrm>
            <a:off x="11647991" y="1261640"/>
            <a:ext cx="0" cy="519896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39B54DE2-093E-4D4F-B5AD-B9AAF4C4B2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138" y="1346522"/>
            <a:ext cx="8411287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5520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D0A7DF-9287-F441-A7FA-5C498E2956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7963"/>
            <a:ext cx="9144000" cy="891494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ROAD MAP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BB3A2F-6DEA-BE43-8E05-FDCF399228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564" y="124883"/>
            <a:ext cx="1073150" cy="1057653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0344EA9-657D-2A4D-8C98-F468A0F501FA}"/>
              </a:ext>
            </a:extLst>
          </p:cNvPr>
          <p:cNvCxnSpPr/>
          <p:nvPr/>
        </p:nvCxnSpPr>
        <p:spPr>
          <a:xfrm>
            <a:off x="347240" y="1261640"/>
            <a:ext cx="11308465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D8998AF-C72C-3349-AD11-118A1F3B016D}"/>
              </a:ext>
            </a:extLst>
          </p:cNvPr>
          <p:cNvCxnSpPr/>
          <p:nvPr/>
        </p:nvCxnSpPr>
        <p:spPr>
          <a:xfrm>
            <a:off x="349171" y="6460605"/>
            <a:ext cx="11308465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3492D3B-91E3-414E-9446-9AEDB7706079}"/>
              </a:ext>
            </a:extLst>
          </p:cNvPr>
          <p:cNvCxnSpPr/>
          <p:nvPr/>
        </p:nvCxnSpPr>
        <p:spPr>
          <a:xfrm>
            <a:off x="349171" y="1261640"/>
            <a:ext cx="0" cy="519896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218284F-44A0-0543-A4C9-1C0BF4E6AC6F}"/>
              </a:ext>
            </a:extLst>
          </p:cNvPr>
          <p:cNvCxnSpPr/>
          <p:nvPr/>
        </p:nvCxnSpPr>
        <p:spPr>
          <a:xfrm>
            <a:off x="11647991" y="1261640"/>
            <a:ext cx="0" cy="519896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76F4B40A-2012-1A47-8B08-875ECDDC14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091" y="1518295"/>
            <a:ext cx="11011345" cy="4780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3711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D0A7DF-9287-F441-A7FA-5C498E2956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7963"/>
            <a:ext cx="9144000" cy="891494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ROAD MAP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BB3A2F-6DEA-BE43-8E05-FDCF399228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564" y="124883"/>
            <a:ext cx="1073150" cy="1057653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0344EA9-657D-2A4D-8C98-F468A0F501FA}"/>
              </a:ext>
            </a:extLst>
          </p:cNvPr>
          <p:cNvCxnSpPr/>
          <p:nvPr/>
        </p:nvCxnSpPr>
        <p:spPr>
          <a:xfrm>
            <a:off x="347240" y="1261640"/>
            <a:ext cx="11308465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D8998AF-C72C-3349-AD11-118A1F3B016D}"/>
              </a:ext>
            </a:extLst>
          </p:cNvPr>
          <p:cNvCxnSpPr/>
          <p:nvPr/>
        </p:nvCxnSpPr>
        <p:spPr>
          <a:xfrm>
            <a:off x="349171" y="6460605"/>
            <a:ext cx="11308465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3492D3B-91E3-414E-9446-9AEDB7706079}"/>
              </a:ext>
            </a:extLst>
          </p:cNvPr>
          <p:cNvCxnSpPr/>
          <p:nvPr/>
        </p:nvCxnSpPr>
        <p:spPr>
          <a:xfrm>
            <a:off x="349171" y="1261640"/>
            <a:ext cx="0" cy="519896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218284F-44A0-0543-A4C9-1C0BF4E6AC6F}"/>
              </a:ext>
            </a:extLst>
          </p:cNvPr>
          <p:cNvCxnSpPr/>
          <p:nvPr/>
        </p:nvCxnSpPr>
        <p:spPr>
          <a:xfrm>
            <a:off x="11647991" y="1261640"/>
            <a:ext cx="0" cy="519896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1FF995D1-7F2B-3142-A04D-C4101EA794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008" y="1627193"/>
            <a:ext cx="10858500" cy="4467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3826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D0A7DF-9287-F441-A7FA-5C498E2956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7963"/>
            <a:ext cx="9144000" cy="891494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ROAD MAP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BB3A2F-6DEA-BE43-8E05-FDCF399228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564" y="124883"/>
            <a:ext cx="1073150" cy="1057653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0344EA9-657D-2A4D-8C98-F468A0F501FA}"/>
              </a:ext>
            </a:extLst>
          </p:cNvPr>
          <p:cNvCxnSpPr/>
          <p:nvPr/>
        </p:nvCxnSpPr>
        <p:spPr>
          <a:xfrm>
            <a:off x="347240" y="1261640"/>
            <a:ext cx="11308465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D8998AF-C72C-3349-AD11-118A1F3B016D}"/>
              </a:ext>
            </a:extLst>
          </p:cNvPr>
          <p:cNvCxnSpPr/>
          <p:nvPr/>
        </p:nvCxnSpPr>
        <p:spPr>
          <a:xfrm>
            <a:off x="349171" y="6460605"/>
            <a:ext cx="11308465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3492D3B-91E3-414E-9446-9AEDB7706079}"/>
              </a:ext>
            </a:extLst>
          </p:cNvPr>
          <p:cNvCxnSpPr/>
          <p:nvPr/>
        </p:nvCxnSpPr>
        <p:spPr>
          <a:xfrm>
            <a:off x="349171" y="1261640"/>
            <a:ext cx="0" cy="519896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218284F-44A0-0543-A4C9-1C0BF4E6AC6F}"/>
              </a:ext>
            </a:extLst>
          </p:cNvPr>
          <p:cNvCxnSpPr/>
          <p:nvPr/>
        </p:nvCxnSpPr>
        <p:spPr>
          <a:xfrm>
            <a:off x="11647991" y="1261640"/>
            <a:ext cx="0" cy="519896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1A627343-3757-904C-BD3F-BCA0479147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550" y="1423824"/>
            <a:ext cx="10927255" cy="4964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1492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D0A7DF-9287-F441-A7FA-5C498E2956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7963"/>
            <a:ext cx="9144000" cy="891494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ROAD MAP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BB3A2F-6DEA-BE43-8E05-FDCF399228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564" y="124883"/>
            <a:ext cx="1073150" cy="1057653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0344EA9-657D-2A4D-8C98-F468A0F501FA}"/>
              </a:ext>
            </a:extLst>
          </p:cNvPr>
          <p:cNvCxnSpPr/>
          <p:nvPr/>
        </p:nvCxnSpPr>
        <p:spPr>
          <a:xfrm>
            <a:off x="347240" y="1261640"/>
            <a:ext cx="11308465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D8998AF-C72C-3349-AD11-118A1F3B016D}"/>
              </a:ext>
            </a:extLst>
          </p:cNvPr>
          <p:cNvCxnSpPr/>
          <p:nvPr/>
        </p:nvCxnSpPr>
        <p:spPr>
          <a:xfrm>
            <a:off x="349171" y="6460605"/>
            <a:ext cx="11308465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3492D3B-91E3-414E-9446-9AEDB7706079}"/>
              </a:ext>
            </a:extLst>
          </p:cNvPr>
          <p:cNvCxnSpPr/>
          <p:nvPr/>
        </p:nvCxnSpPr>
        <p:spPr>
          <a:xfrm>
            <a:off x="349171" y="1261640"/>
            <a:ext cx="0" cy="519896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218284F-44A0-0543-A4C9-1C0BF4E6AC6F}"/>
              </a:ext>
            </a:extLst>
          </p:cNvPr>
          <p:cNvCxnSpPr/>
          <p:nvPr/>
        </p:nvCxnSpPr>
        <p:spPr>
          <a:xfrm>
            <a:off x="11647991" y="1261640"/>
            <a:ext cx="0" cy="519896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F528596E-1260-9A4A-A31D-CB5273ABD5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650" y="1584918"/>
            <a:ext cx="10915280" cy="439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0425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D0A7DF-9287-F441-A7FA-5C498E2956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7963"/>
            <a:ext cx="9144000" cy="891494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ROAD MAP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BB3A2F-6DEA-BE43-8E05-FDCF399228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564" y="124883"/>
            <a:ext cx="1073150" cy="1057653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0344EA9-657D-2A4D-8C98-F468A0F501FA}"/>
              </a:ext>
            </a:extLst>
          </p:cNvPr>
          <p:cNvCxnSpPr/>
          <p:nvPr/>
        </p:nvCxnSpPr>
        <p:spPr>
          <a:xfrm>
            <a:off x="347240" y="1261640"/>
            <a:ext cx="11308465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D8998AF-C72C-3349-AD11-118A1F3B016D}"/>
              </a:ext>
            </a:extLst>
          </p:cNvPr>
          <p:cNvCxnSpPr/>
          <p:nvPr/>
        </p:nvCxnSpPr>
        <p:spPr>
          <a:xfrm>
            <a:off x="349171" y="6460605"/>
            <a:ext cx="11308465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3492D3B-91E3-414E-9446-9AEDB7706079}"/>
              </a:ext>
            </a:extLst>
          </p:cNvPr>
          <p:cNvCxnSpPr/>
          <p:nvPr/>
        </p:nvCxnSpPr>
        <p:spPr>
          <a:xfrm>
            <a:off x="349171" y="1261640"/>
            <a:ext cx="0" cy="519896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218284F-44A0-0543-A4C9-1C0BF4E6AC6F}"/>
              </a:ext>
            </a:extLst>
          </p:cNvPr>
          <p:cNvCxnSpPr/>
          <p:nvPr/>
        </p:nvCxnSpPr>
        <p:spPr>
          <a:xfrm>
            <a:off x="11647991" y="1261640"/>
            <a:ext cx="0" cy="519896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7432E35A-B543-BD41-8188-4CF97E7125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008" y="1401676"/>
            <a:ext cx="10977428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0158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D0A7DF-9287-F441-A7FA-5C498E2956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7963"/>
            <a:ext cx="9144000" cy="891494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ROAD MAP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BB3A2F-6DEA-BE43-8E05-FDCF399228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564" y="124883"/>
            <a:ext cx="1073150" cy="1057653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0344EA9-657D-2A4D-8C98-F468A0F501FA}"/>
              </a:ext>
            </a:extLst>
          </p:cNvPr>
          <p:cNvCxnSpPr/>
          <p:nvPr/>
        </p:nvCxnSpPr>
        <p:spPr>
          <a:xfrm>
            <a:off x="347240" y="1261640"/>
            <a:ext cx="11308465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D8998AF-C72C-3349-AD11-118A1F3B016D}"/>
              </a:ext>
            </a:extLst>
          </p:cNvPr>
          <p:cNvCxnSpPr/>
          <p:nvPr/>
        </p:nvCxnSpPr>
        <p:spPr>
          <a:xfrm>
            <a:off x="349171" y="6460605"/>
            <a:ext cx="11308465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3492D3B-91E3-414E-9446-9AEDB7706079}"/>
              </a:ext>
            </a:extLst>
          </p:cNvPr>
          <p:cNvCxnSpPr/>
          <p:nvPr/>
        </p:nvCxnSpPr>
        <p:spPr>
          <a:xfrm>
            <a:off x="349171" y="1261640"/>
            <a:ext cx="0" cy="519896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218284F-44A0-0543-A4C9-1C0BF4E6AC6F}"/>
              </a:ext>
            </a:extLst>
          </p:cNvPr>
          <p:cNvCxnSpPr/>
          <p:nvPr/>
        </p:nvCxnSpPr>
        <p:spPr>
          <a:xfrm>
            <a:off x="11647991" y="1261640"/>
            <a:ext cx="0" cy="519896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0A453E7B-7A18-5148-ADF9-B71D52C1FD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2479040"/>
            <a:ext cx="9753600" cy="29972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58D7AF82-9507-7949-8805-03FAE90430F5}"/>
              </a:ext>
            </a:extLst>
          </p:cNvPr>
          <p:cNvSpPr txBox="1">
            <a:spLocks/>
          </p:cNvSpPr>
          <p:nvPr/>
        </p:nvSpPr>
        <p:spPr>
          <a:xfrm>
            <a:off x="1676400" y="1470706"/>
            <a:ext cx="9144000" cy="89149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b="1" dirty="0"/>
              <a:t>Chapter - 1</a:t>
            </a:r>
          </a:p>
        </p:txBody>
      </p:sp>
    </p:spTree>
    <p:extLst>
      <p:ext uri="{BB962C8B-B14F-4D97-AF65-F5344CB8AC3E}">
        <p14:creationId xmlns:p14="http://schemas.microsoft.com/office/powerpoint/2010/main" val="10169689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D0A7DF-9287-F441-A7FA-5C498E2956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7963"/>
            <a:ext cx="9144000" cy="891494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ROAD MAP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BB3A2F-6DEA-BE43-8E05-FDCF399228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564" y="124883"/>
            <a:ext cx="1073150" cy="1057653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0344EA9-657D-2A4D-8C98-F468A0F501FA}"/>
              </a:ext>
            </a:extLst>
          </p:cNvPr>
          <p:cNvCxnSpPr/>
          <p:nvPr/>
        </p:nvCxnSpPr>
        <p:spPr>
          <a:xfrm>
            <a:off x="347240" y="1261640"/>
            <a:ext cx="11308465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D8998AF-C72C-3349-AD11-118A1F3B016D}"/>
              </a:ext>
            </a:extLst>
          </p:cNvPr>
          <p:cNvCxnSpPr/>
          <p:nvPr/>
        </p:nvCxnSpPr>
        <p:spPr>
          <a:xfrm>
            <a:off x="349171" y="6460605"/>
            <a:ext cx="11308465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3492D3B-91E3-414E-9446-9AEDB7706079}"/>
              </a:ext>
            </a:extLst>
          </p:cNvPr>
          <p:cNvCxnSpPr/>
          <p:nvPr/>
        </p:nvCxnSpPr>
        <p:spPr>
          <a:xfrm>
            <a:off x="349171" y="1261640"/>
            <a:ext cx="0" cy="519896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218284F-44A0-0543-A4C9-1C0BF4E6AC6F}"/>
              </a:ext>
            </a:extLst>
          </p:cNvPr>
          <p:cNvCxnSpPr/>
          <p:nvPr/>
        </p:nvCxnSpPr>
        <p:spPr>
          <a:xfrm>
            <a:off x="11647991" y="1261640"/>
            <a:ext cx="0" cy="519896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F1DADEE9-B4C0-7D4D-9DB7-D8E80AB2BE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7577" y="1589853"/>
            <a:ext cx="9736846" cy="4708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2147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D0A7DF-9287-F441-A7FA-5C498E2956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7963"/>
            <a:ext cx="9144000" cy="891494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ROAD MAP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BB3A2F-6DEA-BE43-8E05-FDCF399228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564" y="124883"/>
            <a:ext cx="1073150" cy="1057653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0344EA9-657D-2A4D-8C98-F468A0F501FA}"/>
              </a:ext>
            </a:extLst>
          </p:cNvPr>
          <p:cNvCxnSpPr/>
          <p:nvPr/>
        </p:nvCxnSpPr>
        <p:spPr>
          <a:xfrm>
            <a:off x="347240" y="1261640"/>
            <a:ext cx="11308465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D8998AF-C72C-3349-AD11-118A1F3B016D}"/>
              </a:ext>
            </a:extLst>
          </p:cNvPr>
          <p:cNvCxnSpPr/>
          <p:nvPr/>
        </p:nvCxnSpPr>
        <p:spPr>
          <a:xfrm>
            <a:off x="349171" y="6460605"/>
            <a:ext cx="11308465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3492D3B-91E3-414E-9446-9AEDB7706079}"/>
              </a:ext>
            </a:extLst>
          </p:cNvPr>
          <p:cNvCxnSpPr/>
          <p:nvPr/>
        </p:nvCxnSpPr>
        <p:spPr>
          <a:xfrm>
            <a:off x="349171" y="1261640"/>
            <a:ext cx="0" cy="519896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218284F-44A0-0543-A4C9-1C0BF4E6AC6F}"/>
              </a:ext>
            </a:extLst>
          </p:cNvPr>
          <p:cNvCxnSpPr/>
          <p:nvPr/>
        </p:nvCxnSpPr>
        <p:spPr>
          <a:xfrm>
            <a:off x="11647991" y="1261640"/>
            <a:ext cx="0" cy="519896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Title 1">
            <a:extLst>
              <a:ext uri="{FF2B5EF4-FFF2-40B4-BE49-F238E27FC236}">
                <a16:creationId xmlns:a16="http://schemas.microsoft.com/office/drawing/2014/main" id="{BB593D0A-65BF-3242-959C-270013EF5AC5}"/>
              </a:ext>
            </a:extLst>
          </p:cNvPr>
          <p:cNvSpPr txBox="1">
            <a:spLocks/>
          </p:cNvSpPr>
          <p:nvPr/>
        </p:nvSpPr>
        <p:spPr>
          <a:xfrm>
            <a:off x="1676400" y="1470706"/>
            <a:ext cx="9144000" cy="89149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b="1" dirty="0"/>
              <a:t>Chapter - 2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AB196F4-FC5B-FE49-8397-DDA7543690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2540646"/>
            <a:ext cx="9144000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9344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D0A7DF-9287-F441-A7FA-5C498E2956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7963"/>
            <a:ext cx="9144000" cy="891494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ROAD MAP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BB3A2F-6DEA-BE43-8E05-FDCF399228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564" y="124883"/>
            <a:ext cx="1073150" cy="1057653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0344EA9-657D-2A4D-8C98-F468A0F501FA}"/>
              </a:ext>
            </a:extLst>
          </p:cNvPr>
          <p:cNvCxnSpPr/>
          <p:nvPr/>
        </p:nvCxnSpPr>
        <p:spPr>
          <a:xfrm>
            <a:off x="347240" y="1261640"/>
            <a:ext cx="11308465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D8998AF-C72C-3349-AD11-118A1F3B016D}"/>
              </a:ext>
            </a:extLst>
          </p:cNvPr>
          <p:cNvCxnSpPr/>
          <p:nvPr/>
        </p:nvCxnSpPr>
        <p:spPr>
          <a:xfrm>
            <a:off x="349171" y="6460605"/>
            <a:ext cx="11308465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3492D3B-91E3-414E-9446-9AEDB7706079}"/>
              </a:ext>
            </a:extLst>
          </p:cNvPr>
          <p:cNvCxnSpPr/>
          <p:nvPr/>
        </p:nvCxnSpPr>
        <p:spPr>
          <a:xfrm>
            <a:off x="349171" y="1261640"/>
            <a:ext cx="0" cy="519896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218284F-44A0-0543-A4C9-1C0BF4E6AC6F}"/>
              </a:ext>
            </a:extLst>
          </p:cNvPr>
          <p:cNvCxnSpPr/>
          <p:nvPr/>
        </p:nvCxnSpPr>
        <p:spPr>
          <a:xfrm>
            <a:off x="11647991" y="1261640"/>
            <a:ext cx="0" cy="519896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90D54233-C7C0-CC43-8FE0-BA61E00450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" y="2543562"/>
            <a:ext cx="8280400" cy="26543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EDF97BA4-1EB7-0041-809E-8EA7C17AB6DA}"/>
              </a:ext>
            </a:extLst>
          </p:cNvPr>
          <p:cNvSpPr txBox="1">
            <a:spLocks/>
          </p:cNvSpPr>
          <p:nvPr/>
        </p:nvSpPr>
        <p:spPr>
          <a:xfrm>
            <a:off x="1676400" y="1470706"/>
            <a:ext cx="9144000" cy="89149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b="1" dirty="0"/>
              <a:t>Chapter - 3</a:t>
            </a:r>
          </a:p>
        </p:txBody>
      </p:sp>
    </p:spTree>
    <p:extLst>
      <p:ext uri="{BB962C8B-B14F-4D97-AF65-F5344CB8AC3E}">
        <p14:creationId xmlns:p14="http://schemas.microsoft.com/office/powerpoint/2010/main" val="7771502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D0A7DF-9287-F441-A7FA-5C498E2956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7963"/>
            <a:ext cx="9144000" cy="891494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ROAD MAP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BB3A2F-6DEA-BE43-8E05-FDCF399228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564" y="124883"/>
            <a:ext cx="1073150" cy="1057653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0344EA9-657D-2A4D-8C98-F468A0F501FA}"/>
              </a:ext>
            </a:extLst>
          </p:cNvPr>
          <p:cNvCxnSpPr/>
          <p:nvPr/>
        </p:nvCxnSpPr>
        <p:spPr>
          <a:xfrm>
            <a:off x="347240" y="1261640"/>
            <a:ext cx="11308465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D8998AF-C72C-3349-AD11-118A1F3B016D}"/>
              </a:ext>
            </a:extLst>
          </p:cNvPr>
          <p:cNvCxnSpPr/>
          <p:nvPr/>
        </p:nvCxnSpPr>
        <p:spPr>
          <a:xfrm>
            <a:off x="349171" y="6460605"/>
            <a:ext cx="11308465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3492D3B-91E3-414E-9446-9AEDB7706079}"/>
              </a:ext>
            </a:extLst>
          </p:cNvPr>
          <p:cNvCxnSpPr/>
          <p:nvPr/>
        </p:nvCxnSpPr>
        <p:spPr>
          <a:xfrm>
            <a:off x="349171" y="1261640"/>
            <a:ext cx="0" cy="519896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218284F-44A0-0543-A4C9-1C0BF4E6AC6F}"/>
              </a:ext>
            </a:extLst>
          </p:cNvPr>
          <p:cNvCxnSpPr/>
          <p:nvPr/>
        </p:nvCxnSpPr>
        <p:spPr>
          <a:xfrm>
            <a:off x="11647991" y="1261640"/>
            <a:ext cx="0" cy="519896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Title 1">
            <a:extLst>
              <a:ext uri="{FF2B5EF4-FFF2-40B4-BE49-F238E27FC236}">
                <a16:creationId xmlns:a16="http://schemas.microsoft.com/office/drawing/2014/main" id="{0B4C0427-1921-E548-9743-996F140F7FDB}"/>
              </a:ext>
            </a:extLst>
          </p:cNvPr>
          <p:cNvSpPr txBox="1">
            <a:spLocks/>
          </p:cNvSpPr>
          <p:nvPr/>
        </p:nvSpPr>
        <p:spPr>
          <a:xfrm>
            <a:off x="1676400" y="1470706"/>
            <a:ext cx="9144000" cy="89149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b="1" dirty="0"/>
              <a:t>Chapter - 4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989628D-AB78-C045-8972-6C350EC747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790" y="2646102"/>
            <a:ext cx="11029582" cy="353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2983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D0A7DF-9287-F441-A7FA-5C498E2956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7963"/>
            <a:ext cx="9144000" cy="891494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ROAD MAP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BB3A2F-6DEA-BE43-8E05-FDCF399228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564" y="124883"/>
            <a:ext cx="1073150" cy="1057653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0344EA9-657D-2A4D-8C98-F468A0F501FA}"/>
              </a:ext>
            </a:extLst>
          </p:cNvPr>
          <p:cNvCxnSpPr/>
          <p:nvPr/>
        </p:nvCxnSpPr>
        <p:spPr>
          <a:xfrm>
            <a:off x="347240" y="1261640"/>
            <a:ext cx="11308465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D8998AF-C72C-3349-AD11-118A1F3B016D}"/>
              </a:ext>
            </a:extLst>
          </p:cNvPr>
          <p:cNvCxnSpPr/>
          <p:nvPr/>
        </p:nvCxnSpPr>
        <p:spPr>
          <a:xfrm>
            <a:off x="349171" y="6460605"/>
            <a:ext cx="11308465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3492D3B-91E3-414E-9446-9AEDB7706079}"/>
              </a:ext>
            </a:extLst>
          </p:cNvPr>
          <p:cNvCxnSpPr/>
          <p:nvPr/>
        </p:nvCxnSpPr>
        <p:spPr>
          <a:xfrm>
            <a:off x="349171" y="1261640"/>
            <a:ext cx="0" cy="519896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218284F-44A0-0543-A4C9-1C0BF4E6AC6F}"/>
              </a:ext>
            </a:extLst>
          </p:cNvPr>
          <p:cNvCxnSpPr/>
          <p:nvPr/>
        </p:nvCxnSpPr>
        <p:spPr>
          <a:xfrm>
            <a:off x="11647991" y="1261640"/>
            <a:ext cx="0" cy="519896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Title 1">
            <a:extLst>
              <a:ext uri="{FF2B5EF4-FFF2-40B4-BE49-F238E27FC236}">
                <a16:creationId xmlns:a16="http://schemas.microsoft.com/office/drawing/2014/main" id="{2D1EA85C-36F1-A94F-961C-59031E0E7509}"/>
              </a:ext>
            </a:extLst>
          </p:cNvPr>
          <p:cNvSpPr txBox="1">
            <a:spLocks/>
          </p:cNvSpPr>
          <p:nvPr/>
        </p:nvSpPr>
        <p:spPr>
          <a:xfrm>
            <a:off x="1676400" y="1470706"/>
            <a:ext cx="9144000" cy="89149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b="1" dirty="0"/>
              <a:t>Chapter - 5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9B9228F-DF00-5D46-B120-03AA59D2A7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2571265"/>
            <a:ext cx="8674100" cy="347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910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D0A7DF-9287-F441-A7FA-5C498E2956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7963"/>
            <a:ext cx="9144000" cy="891494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ROAD MAP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BB3A2F-6DEA-BE43-8E05-FDCF399228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564" y="124883"/>
            <a:ext cx="1073150" cy="1057653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0344EA9-657D-2A4D-8C98-F468A0F501FA}"/>
              </a:ext>
            </a:extLst>
          </p:cNvPr>
          <p:cNvCxnSpPr/>
          <p:nvPr/>
        </p:nvCxnSpPr>
        <p:spPr>
          <a:xfrm>
            <a:off x="347240" y="1261640"/>
            <a:ext cx="11308465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D8998AF-C72C-3349-AD11-118A1F3B016D}"/>
              </a:ext>
            </a:extLst>
          </p:cNvPr>
          <p:cNvCxnSpPr/>
          <p:nvPr/>
        </p:nvCxnSpPr>
        <p:spPr>
          <a:xfrm>
            <a:off x="349171" y="6460605"/>
            <a:ext cx="11308465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3492D3B-91E3-414E-9446-9AEDB7706079}"/>
              </a:ext>
            </a:extLst>
          </p:cNvPr>
          <p:cNvCxnSpPr/>
          <p:nvPr/>
        </p:nvCxnSpPr>
        <p:spPr>
          <a:xfrm>
            <a:off x="349171" y="1261640"/>
            <a:ext cx="0" cy="519896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218284F-44A0-0543-A4C9-1C0BF4E6AC6F}"/>
              </a:ext>
            </a:extLst>
          </p:cNvPr>
          <p:cNvCxnSpPr/>
          <p:nvPr/>
        </p:nvCxnSpPr>
        <p:spPr>
          <a:xfrm>
            <a:off x="11647991" y="1261640"/>
            <a:ext cx="0" cy="519896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Title 1">
            <a:extLst>
              <a:ext uri="{FF2B5EF4-FFF2-40B4-BE49-F238E27FC236}">
                <a16:creationId xmlns:a16="http://schemas.microsoft.com/office/drawing/2014/main" id="{116F1514-2AD0-874C-B313-130CEAB177CC}"/>
              </a:ext>
            </a:extLst>
          </p:cNvPr>
          <p:cNvSpPr txBox="1">
            <a:spLocks/>
          </p:cNvSpPr>
          <p:nvPr/>
        </p:nvSpPr>
        <p:spPr>
          <a:xfrm>
            <a:off x="1676400" y="1470706"/>
            <a:ext cx="9144000" cy="89149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b="1" dirty="0"/>
              <a:t>Chapter - 6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59F7F8B-9268-0743-BD0C-18369B853B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0714" y="2323068"/>
            <a:ext cx="97155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2923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D0A7DF-9287-F441-A7FA-5C498E2956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7963"/>
            <a:ext cx="9144000" cy="891494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ROAD MAP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BB3A2F-6DEA-BE43-8E05-FDCF399228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564" y="124883"/>
            <a:ext cx="1073150" cy="1057653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0344EA9-657D-2A4D-8C98-F468A0F501FA}"/>
              </a:ext>
            </a:extLst>
          </p:cNvPr>
          <p:cNvCxnSpPr/>
          <p:nvPr/>
        </p:nvCxnSpPr>
        <p:spPr>
          <a:xfrm>
            <a:off x="347240" y="1261640"/>
            <a:ext cx="11308465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D8998AF-C72C-3349-AD11-118A1F3B016D}"/>
              </a:ext>
            </a:extLst>
          </p:cNvPr>
          <p:cNvCxnSpPr/>
          <p:nvPr/>
        </p:nvCxnSpPr>
        <p:spPr>
          <a:xfrm>
            <a:off x="349171" y="6460605"/>
            <a:ext cx="11308465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3492D3B-91E3-414E-9446-9AEDB7706079}"/>
              </a:ext>
            </a:extLst>
          </p:cNvPr>
          <p:cNvCxnSpPr/>
          <p:nvPr/>
        </p:nvCxnSpPr>
        <p:spPr>
          <a:xfrm>
            <a:off x="349171" y="1261640"/>
            <a:ext cx="0" cy="519896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218284F-44A0-0543-A4C9-1C0BF4E6AC6F}"/>
              </a:ext>
            </a:extLst>
          </p:cNvPr>
          <p:cNvCxnSpPr/>
          <p:nvPr/>
        </p:nvCxnSpPr>
        <p:spPr>
          <a:xfrm>
            <a:off x="11647991" y="1261640"/>
            <a:ext cx="0" cy="519896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Title 1">
            <a:extLst>
              <a:ext uri="{FF2B5EF4-FFF2-40B4-BE49-F238E27FC236}">
                <a16:creationId xmlns:a16="http://schemas.microsoft.com/office/drawing/2014/main" id="{014B53A0-D659-9648-9A7E-E65FC61D03C4}"/>
              </a:ext>
            </a:extLst>
          </p:cNvPr>
          <p:cNvSpPr txBox="1">
            <a:spLocks/>
          </p:cNvSpPr>
          <p:nvPr/>
        </p:nvSpPr>
        <p:spPr>
          <a:xfrm>
            <a:off x="1676400" y="1470706"/>
            <a:ext cx="9144000" cy="89149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b="1" dirty="0"/>
              <a:t>Chapter - 7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3F5838-8F0C-0741-85FA-7105BFEA85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6763" y="2421345"/>
            <a:ext cx="10363200" cy="353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6080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D0A7DF-9287-F441-A7FA-5C498E2956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7963"/>
            <a:ext cx="9144000" cy="891494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ROAD MAP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BB3A2F-6DEA-BE43-8E05-FDCF399228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564" y="124883"/>
            <a:ext cx="1073150" cy="1057653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0344EA9-657D-2A4D-8C98-F468A0F501FA}"/>
              </a:ext>
            </a:extLst>
          </p:cNvPr>
          <p:cNvCxnSpPr/>
          <p:nvPr/>
        </p:nvCxnSpPr>
        <p:spPr>
          <a:xfrm>
            <a:off x="347240" y="1261640"/>
            <a:ext cx="11308465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D8998AF-C72C-3349-AD11-118A1F3B016D}"/>
              </a:ext>
            </a:extLst>
          </p:cNvPr>
          <p:cNvCxnSpPr/>
          <p:nvPr/>
        </p:nvCxnSpPr>
        <p:spPr>
          <a:xfrm>
            <a:off x="349171" y="6460605"/>
            <a:ext cx="11308465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3492D3B-91E3-414E-9446-9AEDB7706079}"/>
              </a:ext>
            </a:extLst>
          </p:cNvPr>
          <p:cNvCxnSpPr/>
          <p:nvPr/>
        </p:nvCxnSpPr>
        <p:spPr>
          <a:xfrm>
            <a:off x="349171" y="1261640"/>
            <a:ext cx="0" cy="519896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218284F-44A0-0543-A4C9-1C0BF4E6AC6F}"/>
              </a:ext>
            </a:extLst>
          </p:cNvPr>
          <p:cNvCxnSpPr/>
          <p:nvPr/>
        </p:nvCxnSpPr>
        <p:spPr>
          <a:xfrm>
            <a:off x="11647991" y="1261640"/>
            <a:ext cx="0" cy="519896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Title 1">
            <a:extLst>
              <a:ext uri="{FF2B5EF4-FFF2-40B4-BE49-F238E27FC236}">
                <a16:creationId xmlns:a16="http://schemas.microsoft.com/office/drawing/2014/main" id="{014B53A0-D659-9648-9A7E-E65FC61D03C4}"/>
              </a:ext>
            </a:extLst>
          </p:cNvPr>
          <p:cNvSpPr txBox="1">
            <a:spLocks/>
          </p:cNvSpPr>
          <p:nvPr/>
        </p:nvSpPr>
        <p:spPr>
          <a:xfrm>
            <a:off x="1676400" y="1470706"/>
            <a:ext cx="9144000" cy="89149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b="1" dirty="0"/>
              <a:t>Chapter - 8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463717-5BE1-5948-95A1-097190EBAF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2571265"/>
            <a:ext cx="9309100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6929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D0A7DF-9287-F441-A7FA-5C498E2956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7963"/>
            <a:ext cx="9144000" cy="891494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ROAD MAP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BB3A2F-6DEA-BE43-8E05-FDCF399228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564" y="124883"/>
            <a:ext cx="1073150" cy="1057653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0344EA9-657D-2A4D-8C98-F468A0F501FA}"/>
              </a:ext>
            </a:extLst>
          </p:cNvPr>
          <p:cNvCxnSpPr/>
          <p:nvPr/>
        </p:nvCxnSpPr>
        <p:spPr>
          <a:xfrm>
            <a:off x="347240" y="1261640"/>
            <a:ext cx="11308465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D8998AF-C72C-3349-AD11-118A1F3B016D}"/>
              </a:ext>
            </a:extLst>
          </p:cNvPr>
          <p:cNvCxnSpPr/>
          <p:nvPr/>
        </p:nvCxnSpPr>
        <p:spPr>
          <a:xfrm>
            <a:off x="349171" y="6460605"/>
            <a:ext cx="11308465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3492D3B-91E3-414E-9446-9AEDB7706079}"/>
              </a:ext>
            </a:extLst>
          </p:cNvPr>
          <p:cNvCxnSpPr/>
          <p:nvPr/>
        </p:nvCxnSpPr>
        <p:spPr>
          <a:xfrm>
            <a:off x="349171" y="1261640"/>
            <a:ext cx="0" cy="519896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218284F-44A0-0543-A4C9-1C0BF4E6AC6F}"/>
              </a:ext>
            </a:extLst>
          </p:cNvPr>
          <p:cNvCxnSpPr/>
          <p:nvPr/>
        </p:nvCxnSpPr>
        <p:spPr>
          <a:xfrm>
            <a:off x="11647991" y="1261640"/>
            <a:ext cx="0" cy="519896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Title 1">
            <a:extLst>
              <a:ext uri="{FF2B5EF4-FFF2-40B4-BE49-F238E27FC236}">
                <a16:creationId xmlns:a16="http://schemas.microsoft.com/office/drawing/2014/main" id="{014B53A0-D659-9648-9A7E-E65FC61D03C4}"/>
              </a:ext>
            </a:extLst>
          </p:cNvPr>
          <p:cNvSpPr txBox="1">
            <a:spLocks/>
          </p:cNvSpPr>
          <p:nvPr/>
        </p:nvSpPr>
        <p:spPr>
          <a:xfrm>
            <a:off x="1676400" y="1470706"/>
            <a:ext cx="9144000" cy="89149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b="1" dirty="0"/>
              <a:t>Chapter - 9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6B4E5A-6ED8-0A4F-93A8-74FE044CF2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" y="2571265"/>
            <a:ext cx="8153400" cy="346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8857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D0A7DF-9287-F441-A7FA-5C498E2956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7963"/>
            <a:ext cx="9144000" cy="891494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ROAD MAP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BB3A2F-6DEA-BE43-8E05-FDCF399228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564" y="124883"/>
            <a:ext cx="1073150" cy="1057653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0344EA9-657D-2A4D-8C98-F468A0F501FA}"/>
              </a:ext>
            </a:extLst>
          </p:cNvPr>
          <p:cNvCxnSpPr/>
          <p:nvPr/>
        </p:nvCxnSpPr>
        <p:spPr>
          <a:xfrm>
            <a:off x="347240" y="1261640"/>
            <a:ext cx="11308465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D8998AF-C72C-3349-AD11-118A1F3B016D}"/>
              </a:ext>
            </a:extLst>
          </p:cNvPr>
          <p:cNvCxnSpPr/>
          <p:nvPr/>
        </p:nvCxnSpPr>
        <p:spPr>
          <a:xfrm>
            <a:off x="349171" y="6460605"/>
            <a:ext cx="11308465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3492D3B-91E3-414E-9446-9AEDB7706079}"/>
              </a:ext>
            </a:extLst>
          </p:cNvPr>
          <p:cNvCxnSpPr/>
          <p:nvPr/>
        </p:nvCxnSpPr>
        <p:spPr>
          <a:xfrm>
            <a:off x="349171" y="1261640"/>
            <a:ext cx="0" cy="519896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218284F-44A0-0543-A4C9-1C0BF4E6AC6F}"/>
              </a:ext>
            </a:extLst>
          </p:cNvPr>
          <p:cNvCxnSpPr/>
          <p:nvPr/>
        </p:nvCxnSpPr>
        <p:spPr>
          <a:xfrm>
            <a:off x="11647991" y="1261640"/>
            <a:ext cx="0" cy="519896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5BEB93F7-A0D2-E549-9AF8-A29CD17864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400" y="1894114"/>
            <a:ext cx="10109200" cy="4297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8849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D0A7DF-9287-F441-A7FA-5C498E2956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7963"/>
            <a:ext cx="9144000" cy="891494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ROAD MAP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BB3A2F-6DEA-BE43-8E05-FDCF399228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564" y="124883"/>
            <a:ext cx="1073150" cy="1057653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0344EA9-657D-2A4D-8C98-F468A0F501FA}"/>
              </a:ext>
            </a:extLst>
          </p:cNvPr>
          <p:cNvCxnSpPr/>
          <p:nvPr/>
        </p:nvCxnSpPr>
        <p:spPr>
          <a:xfrm>
            <a:off x="347240" y="1261640"/>
            <a:ext cx="11308465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D8998AF-C72C-3349-AD11-118A1F3B016D}"/>
              </a:ext>
            </a:extLst>
          </p:cNvPr>
          <p:cNvCxnSpPr/>
          <p:nvPr/>
        </p:nvCxnSpPr>
        <p:spPr>
          <a:xfrm>
            <a:off x="349171" y="6460605"/>
            <a:ext cx="11308465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3492D3B-91E3-414E-9446-9AEDB7706079}"/>
              </a:ext>
            </a:extLst>
          </p:cNvPr>
          <p:cNvCxnSpPr/>
          <p:nvPr/>
        </p:nvCxnSpPr>
        <p:spPr>
          <a:xfrm>
            <a:off x="349171" y="1261640"/>
            <a:ext cx="0" cy="519896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218284F-44A0-0543-A4C9-1C0BF4E6AC6F}"/>
              </a:ext>
            </a:extLst>
          </p:cNvPr>
          <p:cNvCxnSpPr/>
          <p:nvPr/>
        </p:nvCxnSpPr>
        <p:spPr>
          <a:xfrm>
            <a:off x="11647991" y="1261640"/>
            <a:ext cx="0" cy="519896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AEC3CD56-4B97-AE40-8EC6-2F1D645660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1900" y="1593680"/>
            <a:ext cx="9728200" cy="4597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0322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D0A7DF-9287-F441-A7FA-5C498E2956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7963"/>
            <a:ext cx="9144000" cy="891494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ROAD MAP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BB3A2F-6DEA-BE43-8E05-FDCF399228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564" y="124883"/>
            <a:ext cx="1073150" cy="1057653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0344EA9-657D-2A4D-8C98-F468A0F501FA}"/>
              </a:ext>
            </a:extLst>
          </p:cNvPr>
          <p:cNvCxnSpPr/>
          <p:nvPr/>
        </p:nvCxnSpPr>
        <p:spPr>
          <a:xfrm>
            <a:off x="347240" y="1261640"/>
            <a:ext cx="11308465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D8998AF-C72C-3349-AD11-118A1F3B016D}"/>
              </a:ext>
            </a:extLst>
          </p:cNvPr>
          <p:cNvCxnSpPr/>
          <p:nvPr/>
        </p:nvCxnSpPr>
        <p:spPr>
          <a:xfrm>
            <a:off x="349171" y="6460605"/>
            <a:ext cx="11308465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3492D3B-91E3-414E-9446-9AEDB7706079}"/>
              </a:ext>
            </a:extLst>
          </p:cNvPr>
          <p:cNvCxnSpPr/>
          <p:nvPr/>
        </p:nvCxnSpPr>
        <p:spPr>
          <a:xfrm>
            <a:off x="349171" y="1261640"/>
            <a:ext cx="0" cy="519896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218284F-44A0-0543-A4C9-1C0BF4E6AC6F}"/>
              </a:ext>
            </a:extLst>
          </p:cNvPr>
          <p:cNvCxnSpPr/>
          <p:nvPr/>
        </p:nvCxnSpPr>
        <p:spPr>
          <a:xfrm>
            <a:off x="11647991" y="1261640"/>
            <a:ext cx="0" cy="519896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CB7CF529-9B33-CC42-8BD2-431F933708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500" y="1423823"/>
            <a:ext cx="10033000" cy="4874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7900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D0A7DF-9287-F441-A7FA-5C498E2956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7963"/>
            <a:ext cx="9144000" cy="891494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ROAD MAP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BB3A2F-6DEA-BE43-8E05-FDCF399228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564" y="124883"/>
            <a:ext cx="1073150" cy="1057653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0344EA9-657D-2A4D-8C98-F468A0F501FA}"/>
              </a:ext>
            </a:extLst>
          </p:cNvPr>
          <p:cNvCxnSpPr/>
          <p:nvPr/>
        </p:nvCxnSpPr>
        <p:spPr>
          <a:xfrm>
            <a:off x="347240" y="1261640"/>
            <a:ext cx="11308465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D8998AF-C72C-3349-AD11-118A1F3B016D}"/>
              </a:ext>
            </a:extLst>
          </p:cNvPr>
          <p:cNvCxnSpPr/>
          <p:nvPr/>
        </p:nvCxnSpPr>
        <p:spPr>
          <a:xfrm>
            <a:off x="349171" y="6460605"/>
            <a:ext cx="11308465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3492D3B-91E3-414E-9446-9AEDB7706079}"/>
              </a:ext>
            </a:extLst>
          </p:cNvPr>
          <p:cNvCxnSpPr/>
          <p:nvPr/>
        </p:nvCxnSpPr>
        <p:spPr>
          <a:xfrm>
            <a:off x="349171" y="1261640"/>
            <a:ext cx="0" cy="519896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218284F-44A0-0543-A4C9-1C0BF4E6AC6F}"/>
              </a:ext>
            </a:extLst>
          </p:cNvPr>
          <p:cNvCxnSpPr/>
          <p:nvPr/>
        </p:nvCxnSpPr>
        <p:spPr>
          <a:xfrm>
            <a:off x="11647991" y="1261640"/>
            <a:ext cx="0" cy="519896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9143A7B7-550A-4A44-84DE-14A9225C5B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473" y="1515290"/>
            <a:ext cx="11086171" cy="4783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9035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D0A7DF-9287-F441-A7FA-5C498E2956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7963"/>
            <a:ext cx="9144000" cy="891494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ROAD MAP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BB3A2F-6DEA-BE43-8E05-FDCF399228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564" y="124883"/>
            <a:ext cx="1073150" cy="1057653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0344EA9-657D-2A4D-8C98-F468A0F501FA}"/>
              </a:ext>
            </a:extLst>
          </p:cNvPr>
          <p:cNvCxnSpPr/>
          <p:nvPr/>
        </p:nvCxnSpPr>
        <p:spPr>
          <a:xfrm>
            <a:off x="347240" y="1261640"/>
            <a:ext cx="11308465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D8998AF-C72C-3349-AD11-118A1F3B016D}"/>
              </a:ext>
            </a:extLst>
          </p:cNvPr>
          <p:cNvCxnSpPr/>
          <p:nvPr/>
        </p:nvCxnSpPr>
        <p:spPr>
          <a:xfrm>
            <a:off x="349171" y="6460605"/>
            <a:ext cx="11308465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3492D3B-91E3-414E-9446-9AEDB7706079}"/>
              </a:ext>
            </a:extLst>
          </p:cNvPr>
          <p:cNvCxnSpPr/>
          <p:nvPr/>
        </p:nvCxnSpPr>
        <p:spPr>
          <a:xfrm>
            <a:off x="349171" y="1261640"/>
            <a:ext cx="0" cy="519896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218284F-44A0-0543-A4C9-1C0BF4E6AC6F}"/>
              </a:ext>
            </a:extLst>
          </p:cNvPr>
          <p:cNvCxnSpPr/>
          <p:nvPr/>
        </p:nvCxnSpPr>
        <p:spPr>
          <a:xfrm>
            <a:off x="11647991" y="1261640"/>
            <a:ext cx="0" cy="519896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954D6B24-42A5-1747-870B-27B6145BE1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493" y="1358509"/>
            <a:ext cx="11100176" cy="4997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496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D0A7DF-9287-F441-A7FA-5C498E2956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7963"/>
            <a:ext cx="9144000" cy="891494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ROAD MAP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BB3A2F-6DEA-BE43-8E05-FDCF399228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564" y="124883"/>
            <a:ext cx="1073150" cy="1057653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0344EA9-657D-2A4D-8C98-F468A0F501FA}"/>
              </a:ext>
            </a:extLst>
          </p:cNvPr>
          <p:cNvCxnSpPr/>
          <p:nvPr/>
        </p:nvCxnSpPr>
        <p:spPr>
          <a:xfrm>
            <a:off x="347240" y="1261640"/>
            <a:ext cx="11308465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D8998AF-C72C-3349-AD11-118A1F3B016D}"/>
              </a:ext>
            </a:extLst>
          </p:cNvPr>
          <p:cNvCxnSpPr/>
          <p:nvPr/>
        </p:nvCxnSpPr>
        <p:spPr>
          <a:xfrm>
            <a:off x="349171" y="6460605"/>
            <a:ext cx="11308465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3492D3B-91E3-414E-9446-9AEDB7706079}"/>
              </a:ext>
            </a:extLst>
          </p:cNvPr>
          <p:cNvCxnSpPr/>
          <p:nvPr/>
        </p:nvCxnSpPr>
        <p:spPr>
          <a:xfrm>
            <a:off x="349171" y="1261640"/>
            <a:ext cx="0" cy="519896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218284F-44A0-0543-A4C9-1C0BF4E6AC6F}"/>
              </a:ext>
            </a:extLst>
          </p:cNvPr>
          <p:cNvCxnSpPr/>
          <p:nvPr/>
        </p:nvCxnSpPr>
        <p:spPr>
          <a:xfrm>
            <a:off x="11647991" y="1261640"/>
            <a:ext cx="0" cy="519896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6E541CB1-6FC7-AE4E-A71F-D3971E33D9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472" y="1423824"/>
            <a:ext cx="10109015" cy="4792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8664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D0A7DF-9287-F441-A7FA-5C498E2956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7963"/>
            <a:ext cx="9144000" cy="891494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ROAD MAP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BB3A2F-6DEA-BE43-8E05-FDCF399228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564" y="124883"/>
            <a:ext cx="1073150" cy="1057653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0344EA9-657D-2A4D-8C98-F468A0F501FA}"/>
              </a:ext>
            </a:extLst>
          </p:cNvPr>
          <p:cNvCxnSpPr/>
          <p:nvPr/>
        </p:nvCxnSpPr>
        <p:spPr>
          <a:xfrm>
            <a:off x="347240" y="1261640"/>
            <a:ext cx="11308465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D8998AF-C72C-3349-AD11-118A1F3B016D}"/>
              </a:ext>
            </a:extLst>
          </p:cNvPr>
          <p:cNvCxnSpPr/>
          <p:nvPr/>
        </p:nvCxnSpPr>
        <p:spPr>
          <a:xfrm>
            <a:off x="349171" y="6460605"/>
            <a:ext cx="11308465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3492D3B-91E3-414E-9446-9AEDB7706079}"/>
              </a:ext>
            </a:extLst>
          </p:cNvPr>
          <p:cNvCxnSpPr/>
          <p:nvPr/>
        </p:nvCxnSpPr>
        <p:spPr>
          <a:xfrm>
            <a:off x="349171" y="1261640"/>
            <a:ext cx="0" cy="519896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218284F-44A0-0543-A4C9-1C0BF4E6AC6F}"/>
              </a:ext>
            </a:extLst>
          </p:cNvPr>
          <p:cNvCxnSpPr/>
          <p:nvPr/>
        </p:nvCxnSpPr>
        <p:spPr>
          <a:xfrm>
            <a:off x="11647991" y="1261640"/>
            <a:ext cx="0" cy="519896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DEEADC54-3980-B140-B45F-020D968A5B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504" y="1358509"/>
            <a:ext cx="11124758" cy="5036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3020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299</TotalTime>
  <Words>93</Words>
  <Application>Microsoft Macintosh PowerPoint</Application>
  <PresentationFormat>Widescreen</PresentationFormat>
  <Paragraphs>39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Arial</vt:lpstr>
      <vt:lpstr>Calibri</vt:lpstr>
      <vt:lpstr>Calibri Light</vt:lpstr>
      <vt:lpstr>Office Theme</vt:lpstr>
      <vt:lpstr>COMPLETE RTOS</vt:lpstr>
      <vt:lpstr>ROAD MAP</vt:lpstr>
      <vt:lpstr>ROAD MAP</vt:lpstr>
      <vt:lpstr>ROAD MAP</vt:lpstr>
      <vt:lpstr>ROAD MAP</vt:lpstr>
      <vt:lpstr>ROAD MAP</vt:lpstr>
      <vt:lpstr>ROAD MAP</vt:lpstr>
      <vt:lpstr>ROAD MAP</vt:lpstr>
      <vt:lpstr>ROAD MAP</vt:lpstr>
      <vt:lpstr>ROAD MAP</vt:lpstr>
      <vt:lpstr>ROAD MAP</vt:lpstr>
      <vt:lpstr>ROAD MAP</vt:lpstr>
      <vt:lpstr>ROAD MAP</vt:lpstr>
      <vt:lpstr>ROAD MAP</vt:lpstr>
      <vt:lpstr>ROAD MAP</vt:lpstr>
      <vt:lpstr>ROAD MAP</vt:lpstr>
      <vt:lpstr>ROAD MAP</vt:lpstr>
      <vt:lpstr>ROAD MAP</vt:lpstr>
      <vt:lpstr>ROAD MAP</vt:lpstr>
      <vt:lpstr>ROAD MAP</vt:lpstr>
      <vt:lpstr>ROAD MAP</vt:lpstr>
      <vt:lpstr>ROAD MAP</vt:lpstr>
      <vt:lpstr>ROAD MAP</vt:lpstr>
      <vt:lpstr>ROAD MAP</vt:lpstr>
      <vt:lpstr>ROAD MAP</vt:lpstr>
      <vt:lpstr>ROAD MAP</vt:lpstr>
      <vt:lpstr>ROAD MAP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LINUX BASIC COMMANDS</dc:title>
  <dc:creator>PRASHANTH RAJASEKAR</dc:creator>
  <cp:lastModifiedBy>PRASHANTH RAJASEKAR</cp:lastModifiedBy>
  <cp:revision>179</cp:revision>
  <dcterms:created xsi:type="dcterms:W3CDTF">2018-10-02T22:26:26Z</dcterms:created>
  <dcterms:modified xsi:type="dcterms:W3CDTF">2018-12-23T22:12:31Z</dcterms:modified>
</cp:coreProperties>
</file>